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C07CA-6CCB-4AC2-BD85-40E107441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55924D0-4E98-4DA4-8311-DBDE2037A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D0E3E3-FED6-4CB1-921A-A48CE4A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132-6DE9-4EED-AA21-BAC85AAED222}" type="datetimeFigureOut">
              <a:rPr lang="da-DK" smtClean="0"/>
              <a:t>04-02-2018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F4C9CD-ACE1-4153-A691-13DB2742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53317B6-3013-4644-A2E6-215F03B1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15F-CD88-43A6-9F76-D3275733F5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273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02F37-6619-47BF-A1AF-EAA1B5EF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F28A2AA-DD7B-4702-9FB7-1656863A2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A353BA3-8F74-4B8F-9D0D-E22EDB8C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132-6DE9-4EED-AA21-BAC85AAED222}" type="datetimeFigureOut">
              <a:rPr lang="da-DK" smtClean="0"/>
              <a:t>04-02-2018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D522A13-70A9-4EF2-81DB-44338AF2D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3E0307E-0065-4B28-833E-5B84A213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15F-CD88-43A6-9F76-D3275733F5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63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F14CD55-BBE7-4185-89FC-0C8E38151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9AA6433-FAC3-4462-B9F0-540C140F6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DDE0C4-BCBA-482E-8163-7C8943D1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132-6DE9-4EED-AA21-BAC85AAED222}" type="datetimeFigureOut">
              <a:rPr lang="da-DK" smtClean="0"/>
              <a:t>04-02-2018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7364436-867A-4845-B4EB-35C9B468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ED9034-B16C-42A1-BF94-BFCDB3D0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15F-CD88-43A6-9F76-D3275733F5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889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E565F-BCFC-48B2-AE20-59500EB2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C69970-72D7-4D22-BA98-72AAFCF08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20E04D-166D-4B6A-B26C-CBCC8A367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132-6DE9-4EED-AA21-BAC85AAED222}" type="datetimeFigureOut">
              <a:rPr lang="da-DK" smtClean="0"/>
              <a:t>04-02-2018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5FB99E-960C-4177-9956-FA780AF4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4E24C4B-1DBD-4C80-8996-811F0AF5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15F-CD88-43A6-9F76-D3275733F5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152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3C085-0174-40E1-A55F-4F9F2535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08B6F26-2F0E-4DF9-9784-7ADBF3736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D042875-7B83-4A37-BFF6-4AE39743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132-6DE9-4EED-AA21-BAC85AAED222}" type="datetimeFigureOut">
              <a:rPr lang="da-DK" smtClean="0"/>
              <a:t>04-02-2018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A8B64DE-B69F-4FDF-9EC7-D80F582F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61B52E-DB0E-4F2F-8907-1938D811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15F-CD88-43A6-9F76-D3275733F5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212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D7437-6122-43F6-8DAE-57B4EE70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2A91AF-0F3B-420B-B8C7-5B79C96A5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88CC0BE-F1C2-4329-BAD2-09DA9F7FE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9A86762-FAB6-491B-844D-E3924C2F7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132-6DE9-4EED-AA21-BAC85AAED222}" type="datetimeFigureOut">
              <a:rPr lang="da-DK" smtClean="0"/>
              <a:t>04-02-2018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DC82300-97F6-43E0-AAE2-40E9ACDE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15CED42-CEFC-4C9A-98C0-38D5EFFC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15F-CD88-43A6-9F76-D3275733F5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33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5EA57-950C-416C-8413-24965AD2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E2AC178-75D8-4E49-9786-F5FF69CA7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BB47D97-3C02-4A8D-A1C9-AD2628F64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56EB336-4B18-4721-8D5D-DE2E024633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0468347-3D56-40DF-B9E3-A6B09F335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6D9A1E4-2B92-4DF3-9C14-E68924FC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132-6DE9-4EED-AA21-BAC85AAED222}" type="datetimeFigureOut">
              <a:rPr lang="da-DK" smtClean="0"/>
              <a:t>04-02-2018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51573D8-871E-4304-BA8B-B62F472B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52F8D87-A751-4149-81F7-59137039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15F-CD88-43A6-9F76-D3275733F5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048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8E66D-D355-479A-9505-45B3066C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DD77F29-7201-4CC3-8F24-9259B8E69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132-6DE9-4EED-AA21-BAC85AAED222}" type="datetimeFigureOut">
              <a:rPr lang="da-DK" smtClean="0"/>
              <a:t>04-02-2018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134BC96-0A9D-4A1F-8602-6A1FADE6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7550252-45C2-45F9-A9E0-C3443489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15F-CD88-43A6-9F76-D3275733F5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71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21FFFBD-C527-47F4-AD4C-FE574E369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132-6DE9-4EED-AA21-BAC85AAED222}" type="datetimeFigureOut">
              <a:rPr lang="da-DK" smtClean="0"/>
              <a:t>04-02-2018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FF7A0F3-4E25-40B9-A546-2659066DA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8FE6AD2-E364-4D39-A1F0-D3F09A19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15F-CD88-43A6-9F76-D3275733F5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350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5BEFFB-D05F-4578-9A98-C62C89A1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374E42-E640-4D6D-97DD-610BB6C37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A0B51CF-6232-4FDE-AF0A-C8E436E18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29F8F2C-511E-4CC0-9271-4CE7E834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132-6DE9-4EED-AA21-BAC85AAED222}" type="datetimeFigureOut">
              <a:rPr lang="da-DK" smtClean="0"/>
              <a:t>04-02-2018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3C321BB-E296-440E-AE15-FD30F2A6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B085E4F-63BE-4267-9A54-B8C30FC6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15F-CD88-43A6-9F76-D3275733F5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556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03F6A-E13D-41DB-A591-2AF2C5E6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4199494-742A-4804-BDDB-CFA510F75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E647B08-3AA4-4439-AB23-3B29E62C0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2E6F681-640F-4A3D-A580-58D75E769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2132-6DE9-4EED-AA21-BAC85AAED222}" type="datetimeFigureOut">
              <a:rPr lang="da-DK" smtClean="0"/>
              <a:t>04-02-2018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224EA90-6EB3-446B-80C1-8F3F6DFC5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04113A6-3895-42E2-940B-F42E89E2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15F-CD88-43A6-9F76-D3275733F5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662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9934DB6-FF7C-4FC3-8DD2-D781981A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89658E2-562B-4BDD-959A-BB4CDB889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1DA92B-8768-4CC4-AFD5-FA431BC19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B2132-6DE9-4EED-AA21-BAC85AAED222}" type="datetimeFigureOut">
              <a:rPr lang="da-DK" smtClean="0"/>
              <a:t>04-02-2018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089A92-80E5-49EB-8A0F-2243A1EAB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9F00DC-7E80-4F24-BA92-041EB50B0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D415F-CD88-43A6-9F76-D3275733F5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276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8182C5F-BB95-40CF-8F38-7F788B115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5291370-540A-462C-8A65-E53FAE788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2910" y="3231931"/>
            <a:ext cx="4330261" cy="1834056"/>
          </a:xfrm>
        </p:spPr>
        <p:txBody>
          <a:bodyPr>
            <a:normAutofit/>
          </a:bodyPr>
          <a:lstStyle/>
          <a:p>
            <a:r>
              <a:rPr lang="da-DK" sz="4000" dirty="0"/>
              <a:t>Se dér er Guds lam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A3759CA-E869-4E78-B932-CEC0E4B35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da-DK" sz="2000" dirty="0"/>
              <a:t>Johannesevangeliet 1,19-34</a:t>
            </a:r>
          </a:p>
        </p:txBody>
      </p:sp>
    </p:spTree>
    <p:extLst>
      <p:ext uri="{BB962C8B-B14F-4D97-AF65-F5344CB8AC3E}">
        <p14:creationId xmlns:p14="http://schemas.microsoft.com/office/powerpoint/2010/main" val="3026278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AE9BF-3F1F-4A0E-B5A8-32476130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da-DK" dirty="0"/>
              <a:t>”Guds lam”</a:t>
            </a:r>
          </a:p>
        </p:txBody>
      </p:sp>
      <p:sp>
        <p:nvSpPr>
          <p:cNvPr id="26" name="Content Placeholder 10"/>
          <p:cNvSpPr>
            <a:spLocks noGrp="1"/>
          </p:cNvSpPr>
          <p:nvPr>
            <p:ph idx="1"/>
          </p:nvPr>
        </p:nvSpPr>
        <p:spPr>
          <a:xfrm>
            <a:off x="6005695" y="1114175"/>
            <a:ext cx="5281141" cy="51611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sz="2400" dirty="0"/>
              <a:t>Men det var vore sygdomme, han tog,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400" dirty="0"/>
              <a:t>det var vore lidelser, han bar;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400" dirty="0"/>
              <a:t>og vi regnede ham for en, der var ramt,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400" dirty="0"/>
              <a:t>slået og plaget af Gud.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400" dirty="0"/>
              <a:t>Men han blev gennemboret for vore overtrædelser og knust for vore synder.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400" dirty="0"/>
              <a:t>Han blev straffet, for at vi kunne få fred,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400" dirty="0"/>
              <a:t>ved hans sår blev vi helbredt. Vi flakkede alle om som får, vi vendte os hver sin vej;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400" dirty="0"/>
              <a:t>men Herren lod al vor skyld ramme ham.</a:t>
            </a:r>
          </a:p>
          <a:p>
            <a:pPr marL="0" indent="0">
              <a:buNone/>
            </a:pPr>
            <a:r>
              <a:rPr lang="da-DK" sz="2400" i="1" dirty="0"/>
              <a:t>Esajas’ Bog 53,4-6</a:t>
            </a:r>
          </a:p>
        </p:txBody>
      </p:sp>
      <p:pic>
        <p:nvPicPr>
          <p:cNvPr id="5" name="Pladsholder til indhold 5">
            <a:extLst>
              <a:ext uri="{FF2B5EF4-FFF2-40B4-BE49-F238E27FC236}">
                <a16:creationId xmlns:a16="http://schemas.microsoft.com/office/drawing/2014/main" id="{DCF0BF81-D262-4F92-9E5C-910B6B78D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8993"/>
          <a:stretch/>
        </p:blipFill>
        <p:spPr>
          <a:xfrm>
            <a:off x="858982" y="2635398"/>
            <a:ext cx="4643413" cy="42226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93244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E1B0F-E4FB-4E25-91C1-56A327DE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37" y="5417127"/>
            <a:ext cx="10515600" cy="589108"/>
          </a:xfrm>
          <a:solidFill>
            <a:srgbClr val="FFC000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da-DK" sz="3200" dirty="0"/>
              <a:t>Johannesevangeliet 1,29-34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AF2027-C648-44FD-A63A-B9D4A6C0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7" y="55100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aseline="30000" dirty="0"/>
              <a:t>29 </a:t>
            </a:r>
            <a:r>
              <a:rPr lang="da-DK" sz="2400" dirty="0"/>
              <a:t>Næste dag så han Jesus komme hen imod sig og sagde: »Se, dér er Guds lam, som bærer verdens synd. </a:t>
            </a:r>
            <a:r>
              <a:rPr lang="da-DK" sz="2400" baseline="30000" dirty="0"/>
              <a:t>30</a:t>
            </a:r>
            <a:r>
              <a:rPr lang="da-DK" sz="2400" dirty="0"/>
              <a:t> Det er om ham, jeg har sagt: Efter mig kommer der en mand, som er kommet forud for mig, for han var til før mig. </a:t>
            </a:r>
            <a:r>
              <a:rPr lang="da-DK" sz="2400" baseline="30000" dirty="0"/>
              <a:t>31</a:t>
            </a:r>
            <a:r>
              <a:rPr lang="da-DK" sz="2400" dirty="0"/>
              <a:t> Jeg kendte ham ikke, men for at han skal åbenbares for Israel, derfor er jeg kommet og døber med vand.« </a:t>
            </a:r>
            <a:r>
              <a:rPr lang="da-DK" sz="2400" baseline="30000" dirty="0"/>
              <a:t>32</a:t>
            </a:r>
            <a:r>
              <a:rPr lang="da-DK" sz="2400" dirty="0"/>
              <a:t> Og Johannes vidnede: »Jeg så Ånden dale ned fra himlen som en due, og den blev over ham. </a:t>
            </a:r>
            <a:r>
              <a:rPr lang="da-DK" sz="2400" baseline="30000" dirty="0"/>
              <a:t>33 </a:t>
            </a:r>
            <a:r>
              <a:rPr lang="da-DK" sz="2400" dirty="0"/>
              <a:t>Jeg kendte ham ikke, men han, som har sendt mig for at døbe med vand, han sagde til mig: Det er ham, du ser Ånden dale ned over og blive over, der døber med Helligånden. </a:t>
            </a:r>
            <a:r>
              <a:rPr lang="da-DK" sz="2400" baseline="30000" dirty="0"/>
              <a:t>34</a:t>
            </a:r>
            <a:r>
              <a:rPr lang="da-DK" sz="2400" dirty="0"/>
              <a:t> Jeg har set det, og jeg har aflagt det vidnesbyrd, at han er Guds søn.«</a:t>
            </a:r>
          </a:p>
        </p:txBody>
      </p:sp>
    </p:spTree>
    <p:extLst>
      <p:ext uri="{BB962C8B-B14F-4D97-AF65-F5344CB8AC3E}">
        <p14:creationId xmlns:p14="http://schemas.microsoft.com/office/powerpoint/2010/main" val="35630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266C5-C435-4D20-937B-01E109AF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4FA774-00B8-488C-A98E-429CF9A8C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dirty="0"/>
              <a:t>Næste dag stod Johannes der igen med to af sine disciple. Han ser Jesus komme gående og siger: »Se, dér er Guds lam.« De to disciple hørte, hvad han sagde, og fulgte efter Jesus.</a:t>
            </a:r>
          </a:p>
          <a:p>
            <a:pPr marL="0" indent="0">
              <a:buNone/>
            </a:pPr>
            <a:r>
              <a:rPr lang="da-DK" sz="2400" i="1" dirty="0"/>
              <a:t>Johannesevangeliet 1,35-37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679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266C5-C435-4D20-937B-01E109AF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4FA774-00B8-488C-A98E-429CF9A8C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Men alle dem, der tog imod ham, gav han ret til at blive Guds børn, dem, der tror på hans navn.</a:t>
            </a:r>
          </a:p>
          <a:p>
            <a:pPr marL="0" indent="0">
              <a:buNone/>
            </a:pPr>
            <a:r>
              <a:rPr lang="da-DK" sz="2400" i="1" dirty="0"/>
              <a:t>Johannesevangeliet 1,12</a:t>
            </a:r>
          </a:p>
        </p:txBody>
      </p:sp>
    </p:spTree>
    <p:extLst>
      <p:ext uri="{BB962C8B-B14F-4D97-AF65-F5344CB8AC3E}">
        <p14:creationId xmlns:p14="http://schemas.microsoft.com/office/powerpoint/2010/main" val="4211466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266C5-C435-4D20-937B-01E109AF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4FA774-00B8-488C-A98E-429CF9A8C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Du er værdig til at få bogen</a:t>
            </a:r>
            <a:br>
              <a:rPr lang="da-DK" sz="2400" dirty="0"/>
            </a:br>
            <a:r>
              <a:rPr lang="da-DK" sz="2400" dirty="0"/>
              <a:t>og bryde dens segl,</a:t>
            </a:r>
            <a:br>
              <a:rPr lang="da-DK" sz="2400" dirty="0"/>
            </a:br>
            <a:r>
              <a:rPr lang="da-DK" sz="2400" dirty="0"/>
              <a:t>for du blev slagtet,</a:t>
            </a:r>
            <a:br>
              <a:rPr lang="da-DK" sz="2400" dirty="0"/>
            </a:br>
            <a:r>
              <a:rPr lang="da-DK" sz="2400" dirty="0"/>
              <a:t>og du købte med dit blod</a:t>
            </a:r>
            <a:br>
              <a:rPr lang="da-DK" sz="2400" dirty="0"/>
            </a:br>
            <a:r>
              <a:rPr lang="da-DK" sz="2400" dirty="0"/>
              <a:t>mennesker til Gud</a:t>
            </a:r>
            <a:br>
              <a:rPr lang="da-DK" sz="2400" dirty="0"/>
            </a:br>
            <a:r>
              <a:rPr lang="da-DK" sz="2400" dirty="0"/>
              <a:t>af alle stammer og tungemål, folk og folkeslag</a:t>
            </a:r>
          </a:p>
          <a:p>
            <a:pPr marL="0" indent="0">
              <a:buNone/>
            </a:pPr>
            <a:r>
              <a:rPr lang="da-DK" sz="2400" i="1" dirty="0" err="1"/>
              <a:t>Åb</a:t>
            </a:r>
            <a:r>
              <a:rPr lang="da-DK" sz="2400" i="1" dirty="0"/>
              <a:t> 5,9</a:t>
            </a:r>
          </a:p>
        </p:txBody>
      </p:sp>
    </p:spTree>
    <p:extLst>
      <p:ext uri="{BB962C8B-B14F-4D97-AF65-F5344CB8AC3E}">
        <p14:creationId xmlns:p14="http://schemas.microsoft.com/office/powerpoint/2010/main" val="3274049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77A3B-24DE-4AF7-853F-9556EA49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5E38EE-772E-4E4B-B27E-33469C555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D2EC699-08DA-4E58-934B-535BC8EDC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6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6D9C38C-F4B9-4E51-8743-A89D0F96A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6" t="62857" r="13054" b="2627"/>
          <a:stretch/>
        </p:blipFill>
        <p:spPr>
          <a:xfrm>
            <a:off x="117327" y="360217"/>
            <a:ext cx="11970113" cy="5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3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2F333BC-4179-4BD6-B512-7B2FB282C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47" t="72948" r="46284" b="2827"/>
          <a:stretch/>
        </p:blipFill>
        <p:spPr>
          <a:xfrm>
            <a:off x="1898072" y="242528"/>
            <a:ext cx="7439891" cy="64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8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DA66866-92BA-4F3F-8FA5-3FAEDF3C2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53" t="65761" r="23480" b="2299"/>
          <a:stretch/>
        </p:blipFill>
        <p:spPr>
          <a:xfrm>
            <a:off x="415638" y="720436"/>
            <a:ext cx="10655868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6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5264678-A034-4F13-A477-F5B26B75D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80" t="66242" r="10649" b="4041"/>
          <a:stretch/>
        </p:blipFill>
        <p:spPr>
          <a:xfrm>
            <a:off x="0" y="1010061"/>
            <a:ext cx="11972522" cy="49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E1B0F-E4FB-4E25-91C1-56A327DE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37" y="5417127"/>
            <a:ext cx="10515600" cy="589108"/>
          </a:xfrm>
          <a:solidFill>
            <a:srgbClr val="FFC000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da-DK" sz="3200" dirty="0"/>
              <a:t>Johannesevangeliet 1,19-28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AF2027-C648-44FD-A63A-B9D4A6C0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7" y="55100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aseline="30000" dirty="0"/>
              <a:t>19 </a:t>
            </a:r>
            <a:r>
              <a:rPr lang="da-DK" sz="2400" dirty="0"/>
              <a:t>Dette er Johannes’ vidnesbyrd, da jøderne fra Jerusalem sendte præster og levitter ud til ham for at spørge ham: »Hvem er du?« </a:t>
            </a:r>
            <a:r>
              <a:rPr lang="da-DK" sz="2400" baseline="30000" dirty="0"/>
              <a:t>20</a:t>
            </a:r>
            <a:r>
              <a:rPr lang="da-DK" sz="2400" dirty="0"/>
              <a:t> Da bekendte han og benægtede ikke, han bekendte: »Jeg er ikke Kristus.« </a:t>
            </a:r>
            <a:r>
              <a:rPr lang="da-DK" sz="2400" baseline="30000" dirty="0"/>
              <a:t>21</a:t>
            </a:r>
            <a:r>
              <a:rPr lang="da-DK" sz="2400" dirty="0"/>
              <a:t> »Hvad er du da?« spurgte de ham, »er du Elias?« »Det er jeg ikke,« svarede han. »Er du Profeten?« »Nej,« svarede han. </a:t>
            </a:r>
            <a:r>
              <a:rPr lang="da-DK" sz="2400" baseline="30000" dirty="0"/>
              <a:t>22</a:t>
            </a:r>
            <a:r>
              <a:rPr lang="da-DK" sz="2400" dirty="0"/>
              <a:t> Så sagde de til ham: »Hvem er du da? Vi skal have svar med til dem, der har sendt os; hvad siger du om dig selv?« </a:t>
            </a:r>
            <a:r>
              <a:rPr lang="da-DK" sz="2400" baseline="30000" dirty="0"/>
              <a:t>23</a:t>
            </a:r>
            <a:r>
              <a:rPr lang="da-DK" sz="2400" dirty="0"/>
              <a:t> Han svarede: »Jeg er ›en, der råber i ørkenen: Jævn Herrens vej!‹ som profeten Esajas har sagt. </a:t>
            </a:r>
            <a:r>
              <a:rPr lang="da-DK" sz="2400" baseline="30000" dirty="0"/>
              <a:t>24</a:t>
            </a:r>
            <a:r>
              <a:rPr lang="da-DK" sz="2400" dirty="0"/>
              <a:t> De var udsendt af farisæerne, </a:t>
            </a:r>
            <a:r>
              <a:rPr lang="da-DK" sz="2400" baseline="30000" dirty="0"/>
              <a:t>25</a:t>
            </a:r>
            <a:r>
              <a:rPr lang="da-DK" sz="2400" dirty="0"/>
              <a:t> og de spurgte ham: »Hvorfor døber du så, når du hverken er Kristus eller Elias eller Profeten?« </a:t>
            </a:r>
            <a:r>
              <a:rPr lang="da-DK" sz="2400" baseline="30000" dirty="0"/>
              <a:t>26</a:t>
            </a:r>
            <a:r>
              <a:rPr lang="da-DK" sz="2400" dirty="0"/>
              <a:t> Johannes svarede dem: »Jeg døber med vand; midt iblandt jer står en, som I ikke kender, </a:t>
            </a:r>
            <a:r>
              <a:rPr lang="da-DK" sz="2400" baseline="30000" dirty="0"/>
              <a:t>27</a:t>
            </a:r>
            <a:r>
              <a:rPr lang="da-DK" sz="2400" dirty="0"/>
              <a:t> han, som kommer efter mig, og hans </a:t>
            </a:r>
            <a:r>
              <a:rPr lang="da-DK" sz="2400" dirty="0" err="1"/>
              <a:t>skorem</a:t>
            </a:r>
            <a:r>
              <a:rPr lang="da-DK" sz="2400" dirty="0"/>
              <a:t> er jeg ikke værdig til at løse.« </a:t>
            </a:r>
            <a:r>
              <a:rPr lang="da-DK" sz="2400" baseline="30000" dirty="0"/>
              <a:t>28</a:t>
            </a:r>
            <a:r>
              <a:rPr lang="da-DK" sz="2400" dirty="0"/>
              <a:t> Dette skete i </a:t>
            </a:r>
            <a:r>
              <a:rPr lang="da-DK" sz="2400" dirty="0" err="1"/>
              <a:t>Betania</a:t>
            </a:r>
            <a:r>
              <a:rPr lang="da-DK" sz="2400" dirty="0"/>
              <a:t> på den anden side af Jordan, hvor Johannes døbte.</a:t>
            </a:r>
          </a:p>
        </p:txBody>
      </p:sp>
    </p:spTree>
    <p:extLst>
      <p:ext uri="{BB962C8B-B14F-4D97-AF65-F5344CB8AC3E}">
        <p14:creationId xmlns:p14="http://schemas.microsoft.com/office/powerpoint/2010/main" val="2176086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E1B0F-E4FB-4E25-91C1-56A327DE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37" y="5417127"/>
            <a:ext cx="10515600" cy="589108"/>
          </a:xfrm>
          <a:solidFill>
            <a:srgbClr val="FFC000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da-DK" sz="3200" dirty="0"/>
              <a:t>Johannesevangeliet 1,29-34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AF2027-C648-44FD-A63A-B9D4A6C0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7" y="55100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aseline="30000" dirty="0"/>
              <a:t>29 </a:t>
            </a:r>
            <a:r>
              <a:rPr lang="da-DK" sz="2400" dirty="0"/>
              <a:t>Næste dag så han Jesus komme hen imod sig og sagde: »Se, dér er Guds lam, som bærer verdens synd. </a:t>
            </a:r>
            <a:r>
              <a:rPr lang="da-DK" sz="2400" baseline="30000" dirty="0"/>
              <a:t>30</a:t>
            </a:r>
            <a:r>
              <a:rPr lang="da-DK" sz="2400" dirty="0"/>
              <a:t> Det er om ham, jeg har sagt: Efter mig kommer der en mand, som er kommet forud for mig, for han var til før mig. </a:t>
            </a:r>
            <a:r>
              <a:rPr lang="da-DK" sz="2400" baseline="30000" dirty="0"/>
              <a:t>31</a:t>
            </a:r>
            <a:r>
              <a:rPr lang="da-DK" sz="2400" dirty="0"/>
              <a:t> Jeg kendte ham ikke, men for at han skal åbenbares for Israel, derfor er jeg kommet og døber med vand.« </a:t>
            </a:r>
            <a:r>
              <a:rPr lang="da-DK" sz="2400" baseline="30000" dirty="0"/>
              <a:t>32</a:t>
            </a:r>
            <a:r>
              <a:rPr lang="da-DK" sz="2400" dirty="0"/>
              <a:t> Og Johannes vidnede: »Jeg så Ånden dale ned fra himlen som en due, og den blev over ham. </a:t>
            </a:r>
            <a:r>
              <a:rPr lang="da-DK" sz="2400" baseline="30000" dirty="0"/>
              <a:t>33 </a:t>
            </a:r>
            <a:r>
              <a:rPr lang="da-DK" sz="2400" dirty="0"/>
              <a:t>Jeg kendte ham ikke, men han, som har sendt mig for at døbe med vand, han sagde til mig: Det er ham, du ser Ånden dale ned over og blive over, der døber med Helligånden. </a:t>
            </a:r>
            <a:r>
              <a:rPr lang="da-DK" sz="2400" baseline="30000" dirty="0"/>
              <a:t>34</a:t>
            </a:r>
            <a:r>
              <a:rPr lang="da-DK" sz="2400" dirty="0"/>
              <a:t> Jeg har set det, og jeg har aflagt det vidnesbyrd, at han er Guds søn.«</a:t>
            </a:r>
          </a:p>
        </p:txBody>
      </p:sp>
    </p:spTree>
    <p:extLst>
      <p:ext uri="{BB962C8B-B14F-4D97-AF65-F5344CB8AC3E}">
        <p14:creationId xmlns:p14="http://schemas.microsoft.com/office/powerpoint/2010/main" val="269955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BF0257BF-67D2-4A13-AC37-56B8DF84B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1" b="18532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4AE9BF-3F1F-4A0E-B5A8-32476130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da-DK" dirty="0"/>
              <a:t>”Guds lam”</a:t>
            </a:r>
          </a:p>
        </p:txBody>
      </p:sp>
      <p:sp>
        <p:nvSpPr>
          <p:cNvPr id="26" name="Content Placeholder 10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Påskelammet</a:t>
            </a:r>
            <a:r>
              <a:rPr lang="en-US" sz="2400" dirty="0"/>
              <a:t> </a:t>
            </a:r>
            <a:r>
              <a:rPr lang="en-US" sz="2400" dirty="0" err="1"/>
              <a:t>fra</a:t>
            </a:r>
            <a:r>
              <a:rPr lang="en-US" sz="2400" dirty="0"/>
              <a:t> </a:t>
            </a:r>
            <a:r>
              <a:rPr lang="en-US" sz="2400" dirty="0" err="1"/>
              <a:t>israelitternes</a:t>
            </a:r>
            <a:r>
              <a:rPr lang="en-US" sz="2400" dirty="0"/>
              <a:t> </a:t>
            </a:r>
            <a:r>
              <a:rPr lang="en-US" sz="2400" dirty="0" err="1"/>
              <a:t>udgang</a:t>
            </a:r>
            <a:r>
              <a:rPr lang="en-US" sz="2400" dirty="0"/>
              <a:t> </a:t>
            </a:r>
            <a:r>
              <a:rPr lang="en-US" sz="2400" dirty="0" err="1"/>
              <a:t>af</a:t>
            </a:r>
            <a:r>
              <a:rPr lang="en-US" sz="2400" dirty="0"/>
              <a:t> </a:t>
            </a:r>
            <a:r>
              <a:rPr lang="en-US" sz="2400" dirty="0" err="1"/>
              <a:t>Egypten</a:t>
            </a:r>
            <a:endParaRPr lang="en-US" sz="2400" dirty="0"/>
          </a:p>
          <a:p>
            <a:pPr lvl="1"/>
            <a:r>
              <a:rPr lang="en-US" dirty="0" err="1"/>
              <a:t>Påske</a:t>
            </a:r>
            <a:r>
              <a:rPr lang="en-US" dirty="0"/>
              <a:t> = “</a:t>
            </a:r>
            <a:r>
              <a:rPr lang="en-US" dirty="0" err="1"/>
              <a:t>går</a:t>
            </a:r>
            <a:r>
              <a:rPr lang="en-US" dirty="0"/>
              <a:t> </a:t>
            </a:r>
            <a:r>
              <a:rPr lang="en-US" dirty="0" err="1"/>
              <a:t>forbi</a:t>
            </a:r>
            <a:r>
              <a:rPr lang="en-US" dirty="0"/>
              <a:t>”</a:t>
            </a:r>
          </a:p>
          <a:p>
            <a:pPr lvl="1"/>
            <a:endParaRPr lang="en-US" dirty="0"/>
          </a:p>
          <a:p>
            <a:pPr marL="360363" indent="-360363">
              <a:buFont typeface="+mj-lt"/>
              <a:buAutoNum type="arabicPeriod"/>
            </a:pPr>
            <a:r>
              <a:rPr lang="en-US" sz="2400" dirty="0"/>
              <a:t>Den </a:t>
            </a:r>
            <a:r>
              <a:rPr lang="en-US" sz="2400" dirty="0" err="1"/>
              <a:t>lidende</a:t>
            </a:r>
            <a:r>
              <a:rPr lang="en-US" sz="2400" dirty="0"/>
              <a:t> </a:t>
            </a:r>
            <a:r>
              <a:rPr lang="en-US" sz="2400" dirty="0" err="1"/>
              <a:t>tjener</a:t>
            </a:r>
            <a:r>
              <a:rPr lang="en-US" sz="2400" dirty="0"/>
              <a:t> hos </a:t>
            </a:r>
            <a:r>
              <a:rPr lang="en-US" sz="2400" dirty="0" err="1"/>
              <a:t>profeten</a:t>
            </a:r>
            <a:r>
              <a:rPr lang="en-US" sz="2400" dirty="0"/>
              <a:t> </a:t>
            </a:r>
            <a:r>
              <a:rPr lang="en-US" sz="2400" dirty="0" err="1"/>
              <a:t>Esajas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718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ladsholder til indhold 5">
            <a:extLst>
              <a:ext uri="{FF2B5EF4-FFF2-40B4-BE49-F238E27FC236}">
                <a16:creationId xmlns:a16="http://schemas.microsoft.com/office/drawing/2014/main" id="{26899557-EE63-44CE-B15B-3D084B5EB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8993"/>
          <a:stretch/>
        </p:blipFill>
        <p:spPr>
          <a:xfrm>
            <a:off x="858982" y="2635398"/>
            <a:ext cx="4643413" cy="4222602"/>
          </a:xfrm>
          <a:prstGeom prst="rect">
            <a:avLst/>
          </a:prstGeom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4AE9BF-3F1F-4A0E-B5A8-32476130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da-DK" dirty="0"/>
              <a:t>”Guds lam”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05E4101-6644-40AB-B137-B35137EB5676}"/>
              </a:ext>
            </a:extLst>
          </p:cNvPr>
          <p:cNvSpPr txBox="1">
            <a:spLocks/>
          </p:cNvSpPr>
          <p:nvPr/>
        </p:nvSpPr>
        <p:spPr>
          <a:xfrm>
            <a:off x="6005695" y="1114175"/>
            <a:ext cx="5618269" cy="5161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dirty="0"/>
              <a:t>Som et lam, der føres til slagtning,</a:t>
            </a:r>
            <a:br>
              <a:rPr lang="da-DK" sz="2400" dirty="0"/>
            </a:br>
            <a:r>
              <a:rPr lang="da-DK" sz="2400" dirty="0"/>
              <a:t>som et får, der er stumt, mens det klippes,</a:t>
            </a:r>
            <a:br>
              <a:rPr lang="da-DK" sz="2400" dirty="0"/>
            </a:br>
            <a:r>
              <a:rPr lang="da-DK" sz="2400" dirty="0"/>
              <a:t>åbnede han ikke sin mund.</a:t>
            </a:r>
          </a:p>
          <a:p>
            <a:pPr marL="0" indent="0">
              <a:buNone/>
            </a:pPr>
            <a:r>
              <a:rPr lang="da-DK" sz="2400" i="1" dirty="0"/>
              <a:t>Esajas’ Bog 53,7</a:t>
            </a:r>
          </a:p>
        </p:txBody>
      </p:sp>
    </p:spTree>
    <p:extLst>
      <p:ext uri="{BB962C8B-B14F-4D97-AF65-F5344CB8AC3E}">
        <p14:creationId xmlns:p14="http://schemas.microsoft.com/office/powerpoint/2010/main" val="2786740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306</Words>
  <Application>Microsoft Office PowerPoint</Application>
  <PresentationFormat>Widescreen</PresentationFormat>
  <Paragraphs>32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Se dér er Guds lam</vt:lpstr>
      <vt:lpstr>PowerPoint-præsentation</vt:lpstr>
      <vt:lpstr>PowerPoint-præsentation</vt:lpstr>
      <vt:lpstr>PowerPoint-præsentation</vt:lpstr>
      <vt:lpstr>PowerPoint-præsentation</vt:lpstr>
      <vt:lpstr>Johannesevangeliet 1,19-28</vt:lpstr>
      <vt:lpstr>Johannesevangeliet 1,29-34</vt:lpstr>
      <vt:lpstr>”Guds lam”</vt:lpstr>
      <vt:lpstr>”Guds lam”</vt:lpstr>
      <vt:lpstr>”Guds lam”</vt:lpstr>
      <vt:lpstr>Johannesevangeliet 1,29-34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Christian Højgaard Jensen</dc:creator>
  <cp:lastModifiedBy>Christian Højgaard Jensen</cp:lastModifiedBy>
  <cp:revision>20</cp:revision>
  <dcterms:created xsi:type="dcterms:W3CDTF">2018-01-19T15:41:35Z</dcterms:created>
  <dcterms:modified xsi:type="dcterms:W3CDTF">2018-02-04T09:18:42Z</dcterms:modified>
</cp:coreProperties>
</file>